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61" r:id="rId2"/>
    <p:sldId id="262" r:id="rId3"/>
    <p:sldId id="291" r:id="rId4"/>
    <p:sldId id="283" r:id="rId5"/>
    <p:sldId id="285" r:id="rId6"/>
    <p:sldId id="286" r:id="rId7"/>
    <p:sldId id="264" r:id="rId8"/>
    <p:sldId id="275" r:id="rId9"/>
    <p:sldId id="288" r:id="rId10"/>
    <p:sldId id="29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5" autoAdjust="0"/>
    <p:restoredTop sz="94660"/>
  </p:normalViewPr>
  <p:slideViewPr>
    <p:cSldViewPr>
      <p:cViewPr>
        <p:scale>
          <a:sx n="70" d="100"/>
          <a:sy n="70" d="100"/>
        </p:scale>
        <p:origin x="-156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0BFBC-957E-413F-9D26-C79751BD3BEB}" type="datetimeFigureOut">
              <a:rPr lang="ru-RU" smtClean="0"/>
              <a:t>27.09.2017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370BC-DD87-411B-AB01-464E5C7539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6285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2371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8691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/>
            <a:r>
              <a:rPr lang="en-US" sz="8000" dirty="0">
                <a:solidFill>
                  <a:prstClr val="black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/>
            <a:r>
              <a:rPr lang="en-US" sz="8000" dirty="0">
                <a:solidFill>
                  <a:prstClr val="black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513752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23308"/>
      </p:ext>
    </p:extLst>
  </p:cSld>
  <p:clrMapOvr>
    <a:masterClrMapping/>
  </p:clrMapOvr>
  <p:transition spd="slow"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34079"/>
      </p:ext>
    </p:extLst>
  </p:cSld>
  <p:clrMapOvr>
    <a:masterClrMapping/>
  </p:clrMapOvr>
  <p:transition spd="slow"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28649"/>
      </p:ext>
    </p:extLst>
  </p:cSld>
  <p:clrMapOvr>
    <a:masterClrMapping/>
  </p:clrMapOvr>
  <p:transition spd="slow"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378577"/>
      </p:ext>
    </p:extLst>
  </p:cSld>
  <p:clrMapOvr>
    <a:masterClrMapping/>
  </p:clrMapOvr>
  <p:transition spd="slow"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63347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92814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13337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9349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31129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3789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27707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480436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50517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9/27/2017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2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ransition spd="slow">
    <p:push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488" y="1916832"/>
            <a:ext cx="8115299" cy="2132888"/>
          </a:xfr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Конкурсное задание №3</a:t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Дорогобуж  </a:t>
            </a:r>
            <a:b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смоленской  области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body" idx="1"/>
          </p:nvPr>
        </p:nvSpPr>
        <p:spPr>
          <a:xfrm>
            <a:off x="611560" y="3769469"/>
            <a:ext cx="7867650" cy="955675"/>
          </a:xfrm>
        </p:spPr>
        <p:txBody>
          <a:bodyPr>
            <a:no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СЕМЕЙНОЕ </a:t>
            </a:r>
            <a:r>
              <a:rPr lang="ru-RU" sz="4800" b="1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ПОДСПОРЬЕ</a:t>
            </a:r>
            <a:endParaRPr lang="ru-RU" sz="4800" b="1" i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 descr="H:\эмблема конкурс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85191"/>
            <a:ext cx="2808312" cy="152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17795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2000" y="720000"/>
            <a:ext cx="7560000" cy="864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«СЕМЬЯ ПОМОГАЕТ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СЕМЬЕ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Фролова\Desktop\Новая папка (2)\IMG_20170923_103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3224"/>
            <a:ext cx="8496944" cy="439248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78776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720000"/>
            <a:ext cx="7560000" cy="86409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собраться в школу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808" y="1916833"/>
            <a:ext cx="8712968" cy="468051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 </a:t>
            </a:r>
            <a:r>
              <a:rPr lang="ru-RU" b="1" i="1" dirty="0" smtClean="0">
                <a:solidFill>
                  <a:schemeClr val="accent1"/>
                </a:solidFill>
              </a:rPr>
              <a:t>ВНИМАНИЕ!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целях оказания адресной помощи детям из семей, находящихся в социально опасном положении,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подготовке к новому учебному году комиссия по делам несовершеннолетних и защите их прав в муниципальном образовании «Дорогобужский район» Смоленской области просит жителей Дорогобужского района принять участие в акции «Помоги собраться в школу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07 по 21 августа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года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любой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неравнодушный житель района может принести школьные принадлежности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канцелярские товары (тетради, ручки, карандаши, краски, фломастеры и др.) для дальнейшей передачи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их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нуждающимся детям. Помощь, оказанная вами, поможет многим детям ощутить заботу и внимание. Сделанные вами подарки непременно подарят радость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хорошее настроение детям.</a:t>
            </a:r>
          </a:p>
        </p:txBody>
      </p:sp>
    </p:spTree>
    <p:extLst>
      <p:ext uri="{BB962C8B-B14F-4D97-AF65-F5344CB8AC3E}">
        <p14:creationId xmlns:p14="http://schemas.microsoft.com/office/powerpoint/2010/main" val="134695324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2000" y="720000"/>
            <a:ext cx="7560000" cy="864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r"/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Добрые дела на пользу детям</a:t>
            </a:r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C:\Users\Фролова\Desktop\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20" y="1856180"/>
            <a:ext cx="6120680" cy="36654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5516" y="5577936"/>
            <a:ext cx="8712968" cy="11521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заседании комиссии 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делам несовершеннолетних и защите их прав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«Дорогобужский район» подведены  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ежегодной благотворительной акции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Помоги собраться в </a:t>
            </a:r>
            <a:r>
              <a:rPr lang="ru-RU" sz="2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школу»</a:t>
            </a:r>
            <a:endParaRPr lang="ru-RU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4770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720000"/>
            <a:ext cx="7560000" cy="864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tIns="0" bIns="396000" anchor="ctr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Вручение комплектов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школьных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принадлежностей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Фролова\Desktop\акция 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20"/>
            <a:ext cx="4050000" cy="270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orogobyzh.admin-smolensk.ru/files/198/glav1_676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45224"/>
            <a:ext cx="4050000" cy="270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3700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720000"/>
            <a:ext cx="7560000" cy="864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 </a:t>
            </a:r>
            <a:r>
              <a:rPr lang="ru-RU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«СЕМЬЯ ПОМОГАЕТ СЕМЬЕ»</a:t>
            </a:r>
            <a:endParaRPr lang="ru-RU" sz="28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680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cap="all" dirty="0" smtClean="0">
                <a:solidFill>
                  <a:srgbClr val="C00000"/>
                </a:solidFill>
                <a:effectLst>
                  <a:reflection blurRad="12700" stA="28000" endPos="45000" dist="1003" dir="5400000" sy="-100000" algn="bl"/>
                </a:effectLst>
              </a:rPr>
              <a:t>ВНИМАНИЕ</a:t>
            </a:r>
            <a:r>
              <a:rPr lang="ru-RU" sz="1600" b="1" cap="all" dirty="0">
                <a:solidFill>
                  <a:srgbClr val="C00000"/>
                </a:solidFill>
                <a:effectLst>
                  <a:reflection blurRad="12700" stA="28000" endPos="45000" dist="1003" dir="5400000" sy="-100000" algn="bl"/>
                </a:effectLst>
              </a:rPr>
              <a:t>! </a:t>
            </a:r>
            <a:endParaRPr lang="ru-RU" sz="1600" b="1" cap="all" dirty="0" smtClean="0">
              <a:solidFill>
                <a:srgbClr val="C00000"/>
              </a:solidFill>
              <a:effectLst>
                <a:reflection blurRad="12700" stA="28000" endPos="45000" dist="1003" dir="5400000" sy="-100000" algn="bl"/>
              </a:effectLst>
            </a:endParaRPr>
          </a:p>
          <a:p>
            <a:pPr marL="0" indent="0" algn="ctr">
              <a:buNone/>
            </a:pPr>
            <a:r>
              <a:rPr lang="ru-RU" sz="1600" b="1" cap="all" dirty="0" smtClean="0">
                <a:solidFill>
                  <a:srgbClr val="C00000"/>
                </a:solidFill>
                <a:effectLst>
                  <a:reflection blurRad="12700" stA="28000" endPos="45000" dist="1003" dir="5400000" sy="-100000" algn="bl"/>
                </a:effectLst>
              </a:rPr>
              <a:t>АКЦИЯ  </a:t>
            </a:r>
            <a:r>
              <a:rPr lang="ru-RU" sz="1600" b="1" cap="all" dirty="0">
                <a:solidFill>
                  <a:srgbClr val="C00000"/>
                </a:solidFill>
                <a:effectLst>
                  <a:reflection blurRad="12700" stA="28000" endPos="45000" dist="1003" dir="5400000" sy="-100000" algn="bl"/>
                </a:effectLst>
              </a:rPr>
              <a:t>«СЕМЬЯ ПОМОГАЕТ  СЕМЬЕ</a:t>
            </a:r>
            <a:r>
              <a:rPr lang="ru-RU" sz="1600" b="1" cap="all" dirty="0" smtClean="0">
                <a:solidFill>
                  <a:srgbClr val="C00000"/>
                </a:solidFill>
                <a:effectLst>
                  <a:reflection blurRad="12700" stA="28000" endPos="45000" dist="1003" dir="5400000" sy="-100000" algn="bl"/>
                </a:effectLst>
              </a:rPr>
              <a:t>»</a:t>
            </a:r>
            <a:r>
              <a:rPr lang="ru-RU" sz="1600" b="1" dirty="0">
                <a:solidFill>
                  <a:srgbClr val="C00000"/>
                </a:solidFill>
              </a:rPr>
              <a:t> 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C00000"/>
                </a:solidFill>
              </a:rPr>
              <a:t> 23 сентября 2017 года с 10.00 до </a:t>
            </a:r>
            <a:r>
              <a:rPr lang="ru-RU" sz="1600" b="1" dirty="0" smtClean="0">
                <a:solidFill>
                  <a:srgbClr val="C00000"/>
                </a:solidFill>
              </a:rPr>
              <a:t>14.00 </a:t>
            </a:r>
            <a:endParaRPr lang="ru-RU" sz="1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в МБОУ Дорогобужская СОШ №2 ( </a:t>
            </a:r>
            <a:r>
              <a:rPr lang="ru-RU" sz="1600" b="1" dirty="0">
                <a:solidFill>
                  <a:srgbClr val="C00000"/>
                </a:solidFill>
              </a:rPr>
              <a:t>Дорогобуж,     ул. </a:t>
            </a:r>
            <a:r>
              <a:rPr lang="ru-RU" sz="1600" b="1" dirty="0" err="1">
                <a:solidFill>
                  <a:srgbClr val="C00000"/>
                </a:solidFill>
              </a:rPr>
              <a:t>Путенкова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r>
              <a:rPr lang="ru-RU" sz="1600" b="1" dirty="0" smtClean="0">
                <a:solidFill>
                  <a:srgbClr val="C00000"/>
                </a:solidFill>
              </a:rPr>
              <a:t>д.9) </a:t>
            </a:r>
            <a:endParaRPr lang="ru-RU" sz="1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rgbClr val="C00000"/>
                </a:solidFill>
              </a:rPr>
              <a:t>состоится акция «Семья помогает семье</a:t>
            </a:r>
            <a:r>
              <a:rPr lang="ru-RU" sz="1600" b="1" dirty="0" smtClean="0">
                <a:solidFill>
                  <a:srgbClr val="C00000"/>
                </a:solidFill>
              </a:rPr>
              <a:t>»</a:t>
            </a:r>
          </a:p>
          <a:p>
            <a:pPr marL="0" indent="0" algn="ctr">
              <a:buNone/>
            </a:pPr>
            <a:endParaRPr lang="ru-RU" sz="1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rgbClr val="C00000"/>
                </a:solidFill>
              </a:rPr>
              <a:t> </a:t>
            </a:r>
            <a:r>
              <a:rPr lang="ru-RU" sz="1600" b="1" dirty="0" smtClean="0">
                <a:solidFill>
                  <a:srgbClr val="C00000"/>
                </a:solidFill>
              </a:rPr>
              <a:t>Приглашаем  жителей </a:t>
            </a:r>
            <a:r>
              <a:rPr lang="ru-RU" sz="1600" b="1" dirty="0">
                <a:solidFill>
                  <a:srgbClr val="C00000"/>
                </a:solidFill>
              </a:rPr>
              <a:t>Дорогобужа, которые желают оказать помощь семьям, оказавшимся в трудной жизненной ситуации, принести канцелярские товары и школьные принадлежности , детскую одежду и обувь (новую и б/у в хорошем состоянии), моющие средства и средства гигиены и др.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В ходе акции малообеспеченные, многодетные семьи 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смогут получить необходимые им вещи и товары.</a:t>
            </a:r>
          </a:p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Если </a:t>
            </a:r>
            <a:r>
              <a:rPr lang="ru-RU" sz="1600" b="1" dirty="0">
                <a:solidFill>
                  <a:srgbClr val="C00000"/>
                </a:solidFill>
              </a:rPr>
              <a:t>Вам нужна помощь  или Вы сами можете оказать помощь (мебель, бытовая техника, предметы домашнего обихода и др</a:t>
            </a:r>
            <a:r>
              <a:rPr lang="ru-RU" sz="1600" b="1" dirty="0" smtClean="0">
                <a:solidFill>
                  <a:srgbClr val="C00000"/>
                </a:solidFill>
              </a:rPr>
              <a:t>.),  </a:t>
            </a:r>
            <a:r>
              <a:rPr lang="ru-RU" sz="1600" b="1" dirty="0">
                <a:solidFill>
                  <a:srgbClr val="C00000"/>
                </a:solidFill>
              </a:rPr>
              <a:t>Вы сможете заполнить соответствующую анкету и помощь  придет к нуждающимся</a:t>
            </a:r>
          </a:p>
        </p:txBody>
      </p:sp>
    </p:spTree>
    <p:extLst>
      <p:ext uri="{BB962C8B-B14F-4D97-AF65-F5344CB8AC3E}">
        <p14:creationId xmlns:p14="http://schemas.microsoft.com/office/powerpoint/2010/main" val="16125743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332000" y="720000"/>
            <a:ext cx="7560000" cy="86409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«СЕМЬЯ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СЕМЬЕ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Текст 22"/>
          <p:cNvSpPr>
            <a:spLocks noGrp="1"/>
          </p:cNvSpPr>
          <p:nvPr>
            <p:ph type="body" sz="half" idx="2"/>
          </p:nvPr>
        </p:nvSpPr>
        <p:spPr>
          <a:xfrm>
            <a:off x="35496" y="1984196"/>
            <a:ext cx="4608512" cy="1296144"/>
          </a:xfrm>
        </p:spPr>
        <p:txBody>
          <a:bodyPr>
            <a:noAutofit/>
          </a:bodyPr>
          <a:lstStyle/>
          <a:p>
            <a:pPr algn="ctr"/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сентября 2017 года </a:t>
            </a:r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МБОУ </a:t>
            </a: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Дорогобужская СОШ №2  </a:t>
            </a:r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состоялась </a:t>
            </a:r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</a:t>
            </a:r>
          </a:p>
          <a:p>
            <a:pPr algn="ctr"/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1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«Семья помогает семье</a:t>
            </a:r>
            <a:r>
              <a:rPr lang="ru-RU" sz="2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1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5" descr="C:\Users\Фролова\Desktop\Новая папка (2)\IMG_20170923_101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16136"/>
            <a:ext cx="4464496" cy="334133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Фролова\Desktop\Новая папка (2)\IMG_20170923_113313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9538"/>
            <a:ext cx="4277494" cy="321982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9650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720000"/>
            <a:ext cx="7560000" cy="864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«СЕМЬЯ ПОМОГАЕТ СЕМЬЕ»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700809"/>
            <a:ext cx="4320480" cy="13681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Неравнодушные жители Дорогобужа и района принесли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сбора детскую одежду, обувь, игрушки. </a:t>
            </a:r>
          </a:p>
        </p:txBody>
      </p:sp>
      <p:pic>
        <p:nvPicPr>
          <p:cNvPr id="6146" name="Picture 2" descr="C:\Users\Фролова\Desktop\Новая папка (2)\IMG_20170923_114057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324722" cy="33123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7" name="Picture 3" descr="C:\Users\Фролова\Desktop\Новая папка (2)\IMG_20170923_134447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24" y="1844824"/>
            <a:ext cx="4281264" cy="380268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1743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32000" y="720000"/>
            <a:ext cx="7560000" cy="864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«СЕМЬЯ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СЕМЬЕ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3" descr="C:\Users\Фролова\Desktop\Новая папка (2)\IMG_20170923_123836_HDR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r="-436"/>
          <a:stretch/>
        </p:blipFill>
        <p:spPr bwMode="auto">
          <a:xfrm>
            <a:off x="323527" y="2132856"/>
            <a:ext cx="4248473" cy="342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Фролова\Desktop\Новая папка (2)\IMG_20170923_120517_HDR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7" r="8479"/>
          <a:stretch/>
        </p:blipFill>
        <p:spPr bwMode="auto">
          <a:xfrm>
            <a:off x="4872253" y="2160152"/>
            <a:ext cx="3966259" cy="3420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18687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2000" y="720000"/>
            <a:ext cx="7560000" cy="864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АКЦИЯ «СЕМЬЯ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ПОМОГАЕТ СЕМЬЕ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194560"/>
            <a:ext cx="3240360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алообеспеченные 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семьи смогли выбрать нужные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вещи совершенно бесплатно.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благодарили организаторов акции и незнакомых им людей за очень нужную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своевременную помощь  </a:t>
            </a:r>
          </a:p>
        </p:txBody>
      </p:sp>
      <p:pic>
        <p:nvPicPr>
          <p:cNvPr id="9219" name="Picture 3" descr="C:\Users\Фролова\Desktop\Новая папка (2)\IMG_20170923_104214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5112568" cy="365186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5529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130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След самолета</vt:lpstr>
      <vt:lpstr>Конкурсное задание №3 Дорогобуж   смоленской  области</vt:lpstr>
      <vt:lpstr>Помоги собраться в школу</vt:lpstr>
      <vt:lpstr>Добрые дела на пользу детям</vt:lpstr>
      <vt:lpstr> Вручение комплектов школьных принадлежностей</vt:lpstr>
      <vt:lpstr>Акция  «СЕМЬЯ ПОМОГАЕТ СЕМЬЕ»</vt:lpstr>
      <vt:lpstr>АКЦИЯ «СЕМЬЯ ПОМОГАЕТ СЕМЬЕ»</vt:lpstr>
      <vt:lpstr>Акция «СЕМЬЯ ПОМОГАЕТ СЕМЬЕ»</vt:lpstr>
      <vt:lpstr>АКЦИЯ «СЕМЬЯ ПОМОГАЕТ СЕМЬЕ»</vt:lpstr>
      <vt:lpstr>АКЦИЯ «СЕМЬЯ ПОМОГАЕТ СЕМЬЕ»</vt:lpstr>
      <vt:lpstr>АКЦИЯ «СЕМЬЯ ПОМОГАЕТ СЕМЬЕ»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Учитель</cp:lastModifiedBy>
  <cp:revision>51</cp:revision>
  <dcterms:created xsi:type="dcterms:W3CDTF">2016-05-11T13:30:39Z</dcterms:created>
  <dcterms:modified xsi:type="dcterms:W3CDTF">2017-09-27T20:45:05Z</dcterms:modified>
</cp:coreProperties>
</file>